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67" r:id="rId2"/>
  </p:sldMasterIdLst>
  <p:sldIdLst>
    <p:sldId id="256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5" r:id="rId13"/>
    <p:sldId id="294" r:id="rId14"/>
    <p:sldId id="296" r:id="rId15"/>
    <p:sldId id="297" r:id="rId16"/>
    <p:sldId id="298" r:id="rId17"/>
    <p:sldId id="300" r:id="rId18"/>
    <p:sldId id="299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CC"/>
    <a:srgbClr val="DDDDDD"/>
    <a:srgbClr val="0000FF"/>
    <a:srgbClr val="CCFF33"/>
    <a:srgbClr val="9966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012" autoAdjust="0"/>
    <p:restoredTop sz="94660"/>
  </p:normalViewPr>
  <p:slideViewPr>
    <p:cSldViewPr>
      <p:cViewPr varScale="1">
        <p:scale>
          <a:sx n="69" d="100"/>
          <a:sy n="6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gradFill rotWithShape="0">
          <a:gsLst>
            <a:gs pos="0">
              <a:schemeClr val="bg1"/>
            </a:gs>
            <a:gs pos="100000">
              <a:srgbClr val="99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010989-77A0-44C0-A4B0-318E1EF06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6A636-F8F6-4475-BBDA-16B36AE4C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3F252-C7C2-406C-9049-6E769F69C0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B651-4A9A-45EF-BF9D-65B390A3B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2BB9-E7EF-4770-A0DB-E6B60F44E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3579-1866-422F-B3EA-7E92AF45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6CAE-E138-4A1F-9FEF-76AE7A43F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E217-0BC5-42FA-9091-DDC2C4D55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97134-94F0-4A56-8FAA-588131C08E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A2D4-0D00-4647-BA60-1688FF885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7DBE72E-52F1-4DC7-BA23-52D6DA958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5F845-7F88-42AE-A93F-7231A0AD3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C825-D664-487D-BDA0-2727AB604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B12-5E87-461B-BD96-661C6A8D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8091-A9A1-46EF-AABD-8EAE6354F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3A7ADC-7E17-4579-AB47-0B7C63176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BC479-55B2-407C-A5DB-95BF1D9D8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8F80F-0521-4A35-897D-BFA614C1F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61E18-2547-45BE-B1EB-8B7828051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D373A-CFC4-4831-ACC7-12F999CB5B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E391A-28F8-4AB8-A00D-AC3091870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80343-3FAD-4ECA-8010-B00E2D0DA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722F3-A76C-4FE8-AE03-0AABE02C5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99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04907F53-2E86-43ED-AE2B-59C7F3C873B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907F53-2E86-43ED-AE2B-59C7F3C87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Tara\Desktop\jeopardy%20theme.wav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3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29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58200" y="6553200"/>
            <a:ext cx="3810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Adverbs 300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Those trapped in the subway station were incredibly relieved to see the rescue workers.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Adverbs 400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The construction workers who had been in the sun all day were very tired.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3" action="ppaction://hlinksldjump"/>
              </a:rPr>
              <a:t>Adverbs 500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In his most recent letter, Uncle Mark promised that he would visit the family soon.</a:t>
            </a:r>
            <a:endParaRPr lang="en-US" sz="4000" dirty="0"/>
          </a:p>
        </p:txBody>
      </p:sp>
      <p:pic>
        <p:nvPicPr>
          <p:cNvPr id="5" name="jeopardy them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5791200"/>
            <a:ext cx="457200" cy="4572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57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Prepositions 100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The puppy in the yard was barking fiercely at the stranger.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Prepositions 200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After he came home from work, Mr. Anderson decided to take a nice, long nap.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Prepositions 300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The two different political parties decided to work </a:t>
            </a:r>
            <a:r>
              <a:rPr lang="en-US" sz="4000" dirty="0" smtClean="0"/>
              <a:t>together in spite of their disagreements.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Prepositions 400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Everyone except </a:t>
            </a:r>
            <a:r>
              <a:rPr lang="en-US" sz="4000" dirty="0" smtClean="0"/>
              <a:t>a small number </a:t>
            </a:r>
            <a:r>
              <a:rPr lang="en-US" sz="4000" dirty="0" smtClean="0"/>
              <a:t>attended the function at the Diplomat Hotel.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Prepositions 500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Because all of the accountants and executives had to go to the convention, Cassandra tried to get as much out of the workshops as she could.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Conjunctions 100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Many books and movies were sold at the garage sale.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Conjunctions 200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I wanted to enter the marathon race, yet I knew I should let my injured ankle rest a bit more.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</p:nvPr>
        </p:nvGraphicFramePr>
        <p:xfrm>
          <a:off x="228602" y="228600"/>
          <a:ext cx="8686798" cy="63521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7335"/>
                <a:gridCol w="1412509"/>
                <a:gridCol w="1963885"/>
                <a:gridCol w="2129118"/>
                <a:gridCol w="2043951"/>
              </a:tblGrid>
              <a:tr h="101769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Verbs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Adverbs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Prepositional</a:t>
                      </a:r>
                      <a:r>
                        <a:rPr lang="en-US" sz="2200" baseline="0" dirty="0" smtClean="0"/>
                        <a:t> Phrases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Conjunctions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Interjections</a:t>
                      </a:r>
                      <a:endParaRPr lang="en-US" sz="2200" dirty="0"/>
                    </a:p>
                  </a:txBody>
                  <a:tcPr anchor="ctr"/>
                </a:tc>
              </a:tr>
              <a:tr h="10672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" action="ppaction://hlinksldjump"/>
                        </a:rPr>
                        <a:t>100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3" action="ppaction://hlinksldjump"/>
                        </a:rPr>
                        <a:t>100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4" action="ppaction://hlinksldjump"/>
                        </a:rPr>
                        <a:t>100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5" action="ppaction://hlinksldjump"/>
                        </a:rPr>
                        <a:t>100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6" action="ppaction://hlinksldjump"/>
                        </a:rPr>
                        <a:t>100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</a:tr>
              <a:tr h="10599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7" action="ppaction://hlinksldjump"/>
                        </a:rPr>
                        <a:t>200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8" action="ppaction://hlinksldjump"/>
                        </a:rPr>
                        <a:t>200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9" action="ppaction://hlinksldjump"/>
                        </a:rPr>
                        <a:t>200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10" action="ppaction://hlinksldjump"/>
                        </a:rPr>
                        <a:t>200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11" action="ppaction://hlinksldjump"/>
                        </a:rPr>
                        <a:t>200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</a:tr>
              <a:tr h="10599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2" action="ppaction://hlinksldjump"/>
                        </a:rPr>
                        <a:t>300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13" action="ppaction://hlinksldjump"/>
                        </a:rPr>
                        <a:t>300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14" action="ppaction://hlinksldjump"/>
                        </a:rPr>
                        <a:t>300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15" action="ppaction://hlinksldjump"/>
                        </a:rPr>
                        <a:t>300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16" action="ppaction://hlinksldjump"/>
                        </a:rPr>
                        <a:t>300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</a:tr>
              <a:tr h="10599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7" action="ppaction://hlinksldjump"/>
                        </a:rPr>
                        <a:t>400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8" action="ppaction://hlinksldjump"/>
                        </a:rPr>
                        <a:t>400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19" action="ppaction://hlinksldjump"/>
                        </a:rPr>
                        <a:t>400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20" action="ppaction://hlinksldjump"/>
                        </a:rPr>
                        <a:t>400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21" action="ppaction://hlinksldjump"/>
                        </a:rPr>
                        <a:t>400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</a:tr>
              <a:tr h="10599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2" action="ppaction://hlinksldjump"/>
                        </a:rPr>
                        <a:t>500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3" action="ppaction://hlinksldjump"/>
                        </a:rPr>
                        <a:t>500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24" action="ppaction://hlinksldjump"/>
                        </a:rPr>
                        <a:t>500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25" action="ppaction://hlinksldjump"/>
                        </a:rPr>
                        <a:t>500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hlinkClick r:id="rId26" action="ppaction://hlinksldjump"/>
                        </a:rPr>
                        <a:t>500</a:t>
                      </a:r>
                      <a:endParaRPr lang="en-US" sz="3200" dirty="0" smtClean="0"/>
                    </a:p>
                    <a:p>
                      <a:pPr algn="ctr"/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Conjunctions 300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Both Hector and his cousins were excited about their upcoming vacation to Boston.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Conjunctions 400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Earnest Hemmingway not only traveled to France, but he also spent time in Spain as well.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Conjunctions 500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Whether you make outlines of the chapter or spend time synthesizing each paragraph, just make sure that you study for the upcoming exam!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Interjections 100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Yikes!  It’s late!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Interjections 200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Thanks, I’ll repay you next week.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Interjections 300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Wow!  That magician’s trick was amazing!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Interjections 400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Wow!  That magician’s trick was amazing!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Interjections 500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Will you please make sure to lock the door when you leave?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hlinkClick r:id="rId2" action="ppaction://hlinksldjump"/>
              </a:rPr>
              <a:t>Practice</a:t>
            </a:r>
            <a:endParaRPr lang="en-US" b="1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6000" dirty="0"/>
              <a:t>The </a:t>
            </a:r>
            <a:r>
              <a:rPr lang="en-US" sz="6000" dirty="0" smtClean="0"/>
              <a:t>actor studied his lines.</a:t>
            </a:r>
            <a:endParaRPr lang="en-US" sz="6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505200" cy="1143000"/>
          </a:xfrm>
        </p:spPr>
        <p:txBody>
          <a:bodyPr>
            <a:normAutofit fontScale="90000"/>
          </a:bodyPr>
          <a:lstStyle/>
          <a:p>
            <a:r>
              <a:rPr lang="en-US" sz="10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hlinkClick r:id="rId3" action="ppaction://hlinksldjump"/>
              </a:rPr>
              <a:t>Double</a:t>
            </a:r>
            <a:endParaRPr lang="en-US" sz="10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  <a:hlinkClick r:id="" action="ppaction://noactio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4648200"/>
            <a:ext cx="52578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What’s Your Wager?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Verbs 100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Whitley rescued her neighbor’s cat from the tall oak tree.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Verbs 200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The construction crew worked diligently throughout the day.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Verbs 300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The students in the gym became weary after running around for one straight hour.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Verbs 400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After winning the vacation contest, the Martins bought enough clothes to fill three suitcases.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Verbs 500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Have you ever wondered </a:t>
            </a:r>
            <a:r>
              <a:rPr lang="en-US" sz="4000" smtClean="0"/>
              <a:t>whether man </a:t>
            </a:r>
            <a:r>
              <a:rPr lang="en-US" sz="4000" dirty="0" smtClean="0"/>
              <a:t>will colonize the planet of Mars?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Adverbs 100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Sophie has never been to Indiana.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hlinkClick r:id="rId2" action="ppaction://hlinksldjump"/>
              </a:rPr>
              <a:t>Adverbs 200</a:t>
            </a:r>
            <a:endParaRPr lang="en-US" b="1" u="sng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 smtClean="0"/>
              <a:t>Tomorrow, I intend to begin volunteering at a downtown homeless shelter.</a:t>
            </a:r>
            <a:endParaRPr lang="en-US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inthian columns design template">
  <a:themeElements>
    <a:clrScheme name="Corinthian columns design templat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orinthian columns design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rinthian colum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443</Words>
  <Application>Microsoft Office PowerPoint</Application>
  <PresentationFormat>On-screen Show (4:3)</PresentationFormat>
  <Paragraphs>84</Paragraphs>
  <Slides>29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Corinthian columns design template</vt:lpstr>
      <vt:lpstr>Technic</vt:lpstr>
      <vt:lpstr>Slide 1</vt:lpstr>
      <vt:lpstr>Slide 2</vt:lpstr>
      <vt:lpstr>Verbs 100</vt:lpstr>
      <vt:lpstr>Verbs 200</vt:lpstr>
      <vt:lpstr>Verbs 300</vt:lpstr>
      <vt:lpstr>Verbs 400</vt:lpstr>
      <vt:lpstr>Verbs 500</vt:lpstr>
      <vt:lpstr>Adverbs 100</vt:lpstr>
      <vt:lpstr>Adverbs 200</vt:lpstr>
      <vt:lpstr>Adverbs 300</vt:lpstr>
      <vt:lpstr>Adverbs 400</vt:lpstr>
      <vt:lpstr>Adverbs 500</vt:lpstr>
      <vt:lpstr>Prepositions 100</vt:lpstr>
      <vt:lpstr>Prepositions 200</vt:lpstr>
      <vt:lpstr>Prepositions 300</vt:lpstr>
      <vt:lpstr>Prepositions 400</vt:lpstr>
      <vt:lpstr>Prepositions 500</vt:lpstr>
      <vt:lpstr>Conjunctions 100</vt:lpstr>
      <vt:lpstr>Conjunctions 200</vt:lpstr>
      <vt:lpstr>Conjunctions 300</vt:lpstr>
      <vt:lpstr>Conjunctions 400</vt:lpstr>
      <vt:lpstr>Conjunctions 500</vt:lpstr>
      <vt:lpstr>Interjections 100</vt:lpstr>
      <vt:lpstr>Interjections 200</vt:lpstr>
      <vt:lpstr>Interjections 300</vt:lpstr>
      <vt:lpstr>Interjections 400</vt:lpstr>
      <vt:lpstr>Interjections 500</vt:lpstr>
      <vt:lpstr>Practice</vt:lpstr>
      <vt:lpstr>Double</vt:lpstr>
    </vt:vector>
  </TitlesOfParts>
  <Company>UF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Tara Fox</dc:creator>
  <cp:lastModifiedBy>Tara Fox</cp:lastModifiedBy>
  <cp:revision>58</cp:revision>
  <dcterms:created xsi:type="dcterms:W3CDTF">2006-11-25T04:03:17Z</dcterms:created>
  <dcterms:modified xsi:type="dcterms:W3CDTF">2008-10-06T01:09:21Z</dcterms:modified>
</cp:coreProperties>
</file>